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31D9E-401A-F447-8153-00080F118A7A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C7A46-0C47-EA4E-B9CF-3FE68C98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5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33.</a:t>
            </a:r>
            <a:r>
              <a:rPr lang="en-US" sz="1200" b="1" i="1" dirty="0" smtClean="0">
                <a:solidFill>
                  <a:schemeClr val="bg1"/>
                </a:solidFill>
              </a:rPr>
              <a:t> Musa </a:t>
            </a:r>
            <a:r>
              <a:rPr lang="en-US" sz="1200" b="1" i="1" dirty="0" err="1" smtClean="0">
                <a:solidFill>
                  <a:schemeClr val="bg1"/>
                </a:solidFill>
              </a:rPr>
              <a:t>acuminata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Colla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 Banana.</a:t>
            </a:r>
            <a:r>
              <a:rPr lang="en-US" baseline="0" dirty="0" smtClean="0"/>
              <a:t> E</a:t>
            </a:r>
            <a:r>
              <a:rPr lang="en-US" dirty="0" smtClean="0"/>
              <a:t>dible pulp cells, 25X.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46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34. Banana.</a:t>
            </a:r>
            <a:r>
              <a:rPr lang="en-US" baseline="0" dirty="0" smtClean="0"/>
              <a:t>  P</a:t>
            </a:r>
            <a:r>
              <a:rPr lang="en-US" dirty="0" smtClean="0"/>
              <a:t>ulp cells, 40X.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7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35. Banana,</a:t>
            </a:r>
            <a:r>
              <a:rPr lang="en-US" baseline="0" dirty="0" smtClean="0"/>
              <a:t> fibers stained with </a:t>
            </a:r>
            <a:r>
              <a:rPr lang="en-US" baseline="0" dirty="0" err="1" smtClean="0"/>
              <a:t>safranin</a:t>
            </a:r>
            <a:r>
              <a:rPr lang="en-US" baseline="0" dirty="0" smtClean="0"/>
              <a:t>, 10X.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8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3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9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0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1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9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4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4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DADAF-ADC3-DB4C-9EF4-80B18DE46956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A1CF5-6914-104C-9E40-74455D76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8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43" y="290286"/>
            <a:ext cx="83457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foods  </a:t>
            </a: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	</a:t>
            </a:r>
            <a:r>
              <a:rPr lang="en-US" sz="4000" b="1" dirty="0" smtClean="0">
                <a:solidFill>
                  <a:srgbClr val="FFFF00"/>
                </a:solidFill>
              </a:rPr>
              <a:t>Banana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3723269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Permission to reproduce original photomicrographs used to make this  collection may be obtained from </a:t>
            </a: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550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ana 4hr 25X-c J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ana 4hr 40X-a J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"/>
            <a:ext cx="9144000" cy="683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1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ana fibers10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556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3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Macintosh PowerPoint</Application>
  <PresentationFormat>On-screen Show (4:3)</PresentationFormat>
  <Paragraphs>14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1</cp:revision>
  <dcterms:created xsi:type="dcterms:W3CDTF">2016-02-05T16:56:29Z</dcterms:created>
  <dcterms:modified xsi:type="dcterms:W3CDTF">2016-02-05T16:57:10Z</dcterms:modified>
</cp:coreProperties>
</file>